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59" r:id="rId3"/>
    <p:sldId id="260" r:id="rId4"/>
    <p:sldId id="263" r:id="rId5"/>
    <p:sldId id="262" r:id="rId6"/>
    <p:sldId id="265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3BC9"/>
    <a:srgbClr val="E848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5A7945-3B4D-402C-E42F-79D98FA7684F}" v="720" dt="2020-09-07T18:44:28.606"/>
    <p1510:client id="{A4A9030E-D9A1-9517-8552-6A9451D0942A}" v="1103" dt="2020-09-07T20:32:06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computer, computer, table&#10;&#10;Description automatically generated">
            <a:extLst>
              <a:ext uri="{FF2B5EF4-FFF2-40B4-BE49-F238E27FC236}">
                <a16:creationId xmlns:a16="http://schemas.microsoft.com/office/drawing/2014/main" id="{2053A186-D81A-428E-83C2-038F7C773D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4" t="106" r="-196" b="1029"/>
          <a:stretch/>
        </p:blipFill>
        <p:spPr>
          <a:xfrm>
            <a:off x="-4762" y="-15577"/>
            <a:ext cx="12147826" cy="687454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77312" y="4780757"/>
            <a:ext cx="2845594" cy="13938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uk-UA" dirty="0">
                <a:solidFill>
                  <a:schemeClr val="bg1"/>
                </a:solidFill>
                <a:ea typeface="+mn-lt"/>
                <a:cs typeface="+mn-lt"/>
              </a:rPr>
              <a:t>Колодій Святослав</a:t>
            </a:r>
            <a:endParaRPr lang="uk-UA" dirty="0">
              <a:solidFill>
                <a:schemeClr val="bg1"/>
              </a:solidFill>
              <a:cs typeface="Calibri"/>
            </a:endParaRPr>
          </a:p>
          <a:p>
            <a:pPr algn="l"/>
            <a:r>
              <a:rPr lang="uk-UA" dirty="0">
                <a:solidFill>
                  <a:schemeClr val="bg1"/>
                </a:solidFill>
                <a:cs typeface="Calibri"/>
              </a:rPr>
              <a:t>Стягар Ярема</a:t>
            </a:r>
          </a:p>
          <a:p>
            <a:pPr algn="l"/>
            <a:r>
              <a:rPr lang="uk-UA" dirty="0">
                <a:solidFill>
                  <a:schemeClr val="bg1"/>
                </a:solidFill>
                <a:cs typeface="Calibri"/>
              </a:rPr>
              <a:t>Лоїк Вікторія</a:t>
            </a:r>
          </a:p>
        </p:txBody>
      </p:sp>
      <p:pic>
        <p:nvPicPr>
          <p:cNvPr id="10" name="Picture 10" descr="A picture containing food, drawing, light&#10;&#10;Description automatically generated">
            <a:extLst>
              <a:ext uri="{FF2B5EF4-FFF2-40B4-BE49-F238E27FC236}">
                <a16:creationId xmlns:a16="http://schemas.microsoft.com/office/drawing/2014/main" id="{E48D9904-1919-4702-AD5A-6FD2FA4AE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787400"/>
            <a:ext cx="52832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F1638-7852-41B2-9086-A9D98D274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uk-UA" sz="2800" dirty="0">
                <a:cs typeface="Calibri Light"/>
              </a:rPr>
              <a:t>Ціль аплікації:</a:t>
            </a:r>
          </a:p>
        </p:txBody>
      </p:sp>
      <p:pic>
        <p:nvPicPr>
          <p:cNvPr id="4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77FA4996-F76B-4F9A-84BF-EAD2700EE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3" r="-1" b="14902"/>
          <a:stretch/>
        </p:blipFill>
        <p:spPr>
          <a:xfrm>
            <a:off x="3814568" y="10"/>
            <a:ext cx="8669532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655D0-48DA-4AD3-8894-2E9BFA039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sz="1700">
                <a:ea typeface="+mn-lt"/>
                <a:cs typeface="+mn-lt"/>
              </a:rPr>
              <a:t>Розважальний контент для дорослих та дітей.</a:t>
            </a:r>
            <a:endParaRPr lang="en-US" sz="1700">
              <a:ea typeface="+mn-lt"/>
              <a:cs typeface="+mn-lt"/>
            </a:endParaRPr>
          </a:p>
          <a:p>
            <a:r>
              <a:rPr lang="uk-UA" sz="1700">
                <a:ea typeface="+mn-lt"/>
                <a:cs typeface="+mn-lt"/>
              </a:rPr>
              <a:t>Розвиток креативності та логічного мислення.</a:t>
            </a:r>
          </a:p>
          <a:p>
            <a:r>
              <a:rPr lang="uk-UA" sz="1700">
                <a:ea typeface="+mn-lt"/>
                <a:cs typeface="+mn-lt"/>
              </a:rPr>
              <a:t>Вчить думати на кілька кроків наперед.</a:t>
            </a:r>
          </a:p>
          <a:p>
            <a:endParaRPr lang="uk-UA" sz="1700">
              <a:cs typeface="Calibri"/>
            </a:endParaRPr>
          </a:p>
          <a:p>
            <a:endParaRPr lang="en-US" sz="1700">
              <a:cs typeface="Calibri"/>
            </a:endParaRPr>
          </a:p>
          <a:p>
            <a:endParaRPr lang="en-US" sz="17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726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3FA369A-C1E0-4100-BB3E-FFFD07C45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4780" y="797905"/>
            <a:ext cx="5036020" cy="1325563"/>
          </a:xfrm>
        </p:spPr>
        <p:txBody>
          <a:bodyPr>
            <a:normAutofit/>
          </a:bodyPr>
          <a:lstStyle/>
          <a:p>
            <a:r>
              <a:rPr lang="uk-UA" sz="4000" dirty="0">
                <a:solidFill>
                  <a:srgbClr val="FFFFFF"/>
                </a:solidFill>
                <a:cs typeface="Calibri Light"/>
              </a:rPr>
              <a:t>Типи користувачів:</a:t>
            </a:r>
            <a:endParaRPr lang="uk-UA" dirty="0">
              <a:cs typeface="Calibri Light"/>
            </a:endParaRPr>
          </a:p>
        </p:txBody>
      </p:sp>
      <p:pic>
        <p:nvPicPr>
          <p:cNvPr id="6" name="Picture 6" descr="A picture containing computer&#10;&#10;Description automatically generated">
            <a:extLst>
              <a:ext uri="{FF2B5EF4-FFF2-40B4-BE49-F238E27FC236}">
                <a16:creationId xmlns:a16="http://schemas.microsoft.com/office/drawing/2014/main" id="{2A24D4CB-0AC9-4ECB-A0B8-E292F80B0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494598"/>
            <a:ext cx="9347200" cy="48533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B2C3A-B3EC-435C-A97E-615094BD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955245" cy="15184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sz="2400" dirty="0">
                <a:cs typeface="Calibri"/>
              </a:rPr>
              <a:t>Діти віком від 3 років.</a:t>
            </a:r>
          </a:p>
          <a:p>
            <a:r>
              <a:rPr lang="uk-UA" sz="2400" dirty="0">
                <a:cs typeface="Calibri"/>
              </a:rPr>
              <a:t>Дорослі.</a:t>
            </a:r>
          </a:p>
          <a:p>
            <a:r>
              <a:rPr lang="uk-UA" sz="2400" dirty="0">
                <a:cs typeface="Calibri"/>
              </a:rPr>
              <a:t>Домашні улюбленці.</a:t>
            </a:r>
          </a:p>
        </p:txBody>
      </p:sp>
    </p:spTree>
    <p:extLst>
      <p:ext uri="{BB962C8B-B14F-4D97-AF65-F5344CB8AC3E}">
        <p14:creationId xmlns:p14="http://schemas.microsoft.com/office/powerpoint/2010/main" val="3651174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A picture containing doll, toy, chain, goggles&#10;&#10;Description automatically generated">
            <a:extLst>
              <a:ext uri="{FF2B5EF4-FFF2-40B4-BE49-F238E27FC236}">
                <a16:creationId xmlns:a16="http://schemas.microsoft.com/office/drawing/2014/main" id="{A03CE85C-3C20-47E0-A31F-9118BF173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98" b="31952"/>
          <a:stretch/>
        </p:blipFill>
        <p:spPr>
          <a:xfrm>
            <a:off x="1892299" y="-88890"/>
            <a:ext cx="12192000" cy="6857990"/>
          </a:xfrm>
          <a:prstGeom prst="rect">
            <a:avLst/>
          </a:prstGeom>
        </p:spPr>
      </p:pic>
      <p:sp>
        <p:nvSpPr>
          <p:cNvPr id="35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A369A-C1E0-4100-BB3E-FFFD07C45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uk-UA" sz="3600" dirty="0">
                <a:ea typeface="+mj-lt"/>
                <a:cs typeface="+mj-lt"/>
              </a:rPr>
              <a:t>Проблеми які </a:t>
            </a:r>
            <a:br>
              <a:rPr lang="uk-UA" sz="3600" dirty="0">
                <a:ea typeface="+mj-lt"/>
                <a:cs typeface="+mj-lt"/>
              </a:rPr>
            </a:br>
            <a:r>
              <a:rPr lang="uk-UA" sz="3600" dirty="0">
                <a:ea typeface="+mj-lt"/>
                <a:cs typeface="+mj-lt"/>
              </a:rPr>
              <a:t>вирішує:</a:t>
            </a:r>
          </a:p>
          <a:p>
            <a:pPr algn="ctr"/>
            <a:endParaRPr lang="en-US" sz="3600" dirty="0">
              <a:cs typeface="Calibri Light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B2C3A-B3EC-435C-A97E-615094BD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z="1800" dirty="0">
                <a:ea typeface="+mn-lt"/>
                <a:cs typeface="+mn-lt"/>
              </a:rPr>
              <a:t>Привід провести дозвілля з друзями.</a:t>
            </a:r>
            <a:endParaRPr lang="uk-UA" dirty="0">
              <a:cs typeface="Calibri"/>
            </a:endParaRPr>
          </a:p>
          <a:p>
            <a:r>
              <a:rPr lang="uk-UA" sz="1800" dirty="0">
                <a:ea typeface="+mn-lt"/>
                <a:cs typeface="+mn-lt"/>
              </a:rPr>
              <a:t>Цікаво провести час у черзі.</a:t>
            </a:r>
          </a:p>
          <a:p>
            <a:r>
              <a:rPr lang="uk-UA" sz="1800" dirty="0">
                <a:ea typeface="+mn-lt"/>
                <a:cs typeface="+mn-lt"/>
              </a:rPr>
              <a:t>Можна пограти поки чекаєш катку в доту.</a:t>
            </a:r>
          </a:p>
          <a:p>
            <a:endParaRPr lang="uk-UA" sz="1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7363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cake, sitting, table, hydrant&#10;&#10;Description automatically generated">
            <a:extLst>
              <a:ext uri="{FF2B5EF4-FFF2-40B4-BE49-F238E27FC236}">
                <a16:creationId xmlns:a16="http://schemas.microsoft.com/office/drawing/2014/main" id="{4A602AD0-2466-40AF-9BD8-06B2683D0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84" b="27841"/>
          <a:stretch/>
        </p:blipFill>
        <p:spPr>
          <a:xfrm>
            <a:off x="1625599" y="10"/>
            <a:ext cx="12192000" cy="6857990"/>
          </a:xfrm>
          <a:prstGeom prst="rect">
            <a:avLst/>
          </a:prstGeom>
        </p:spPr>
      </p:pic>
      <p:sp>
        <p:nvSpPr>
          <p:cNvPr id="21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A369A-C1E0-4100-BB3E-FFFD07C45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uk-UA" sz="3600" dirty="0">
                <a:ea typeface="+mj-lt"/>
                <a:cs typeface="+mj-lt"/>
              </a:rPr>
              <a:t>Основні вимоги:</a:t>
            </a:r>
            <a:endParaRPr lang="uk-UA" dirty="0">
              <a:ea typeface="+mj-lt"/>
              <a:cs typeface="+mj-lt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B2C3A-B3EC-435C-A97E-615094BD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341373"/>
            <a:ext cx="4593021" cy="22642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z="1800" dirty="0">
                <a:ea typeface="+mn-lt"/>
                <a:cs typeface="+mn-lt"/>
              </a:rPr>
              <a:t>Зручність і зрозумілість інтерфейсу.</a:t>
            </a:r>
          </a:p>
          <a:p>
            <a:r>
              <a:rPr lang="uk-UA" sz="1800" dirty="0">
                <a:ea typeface="+mn-lt"/>
                <a:cs typeface="+mn-lt"/>
              </a:rPr>
              <a:t>Кросплатформність.</a:t>
            </a:r>
          </a:p>
          <a:p>
            <a:r>
              <a:rPr lang="uk-UA" sz="1800" dirty="0">
                <a:cs typeface="Calibri"/>
              </a:rPr>
              <a:t>Універсальність.</a:t>
            </a:r>
          </a:p>
        </p:txBody>
      </p:sp>
    </p:spTree>
    <p:extLst>
      <p:ext uri="{BB962C8B-B14F-4D97-AF65-F5344CB8AC3E}">
        <p14:creationId xmlns:p14="http://schemas.microsoft.com/office/powerpoint/2010/main" val="621733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B3684CCF-CEBB-4D8E-A366-95E43D4C7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A369A-C1E0-4100-BB3E-FFFD07C45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4960945" cy="1325563"/>
          </a:xfrm>
        </p:spPr>
        <p:txBody>
          <a:bodyPr>
            <a:normAutofit/>
          </a:bodyPr>
          <a:lstStyle/>
          <a:p>
            <a:r>
              <a:rPr lang="uk-UA" dirty="0">
                <a:ea typeface="+mj-lt"/>
                <a:cs typeface="+mj-lt"/>
              </a:rPr>
              <a:t>Недоліки програм</a:t>
            </a:r>
            <a:br>
              <a:rPr lang="uk-UA" dirty="0">
                <a:ea typeface="+mj-lt"/>
                <a:cs typeface="+mj-lt"/>
              </a:rPr>
            </a:br>
            <a:r>
              <a:rPr lang="uk-UA" dirty="0">
                <a:ea typeface="+mj-lt"/>
                <a:cs typeface="+mj-lt"/>
              </a:rPr>
              <a:t>на ринку: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B2C3A-B3EC-435C-A97E-615094BD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933462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uk-UA">
                <a:ea typeface="+mn-lt"/>
                <a:cs typeface="+mn-lt"/>
              </a:rPr>
              <a:t>Розраховані на  одну вікову категорію.</a:t>
            </a:r>
          </a:p>
          <a:p>
            <a:r>
              <a:rPr lang="uk-UA">
                <a:cs typeface="Calibri"/>
              </a:rPr>
              <a:t>Дають користувачам мало можливостей.</a:t>
            </a:r>
          </a:p>
          <a:p>
            <a:endParaRPr lang="uk-UA">
              <a:cs typeface="Calibri"/>
            </a:endParaRPr>
          </a:p>
        </p:txBody>
      </p:sp>
      <p:pic>
        <p:nvPicPr>
          <p:cNvPr id="7" name="Picture 7" descr="A close up of a keyboard&#10;&#10;Description automatically generated">
            <a:extLst>
              <a:ext uri="{FF2B5EF4-FFF2-40B4-BE49-F238E27FC236}">
                <a16:creationId xmlns:a16="http://schemas.microsoft.com/office/drawing/2014/main" id="{3F06910C-89AD-4268-B9B0-E4C9E532D5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85" r="2" b="2126"/>
          <a:stretch/>
        </p:blipFill>
        <p:spPr>
          <a:xfrm>
            <a:off x="7016396" y="3078659"/>
            <a:ext cx="4030579" cy="3703141"/>
          </a:xfrm>
          <a:custGeom>
            <a:avLst/>
            <a:gdLst/>
            <a:ahLst/>
            <a:cxnLst/>
            <a:rect l="l" t="t" r="r" b="b"/>
            <a:pathLst>
              <a:path w="4030579" h="3703141">
                <a:moveTo>
                  <a:pt x="2015289" y="0"/>
                </a:moveTo>
                <a:cubicBezTo>
                  <a:pt x="3128303" y="0"/>
                  <a:pt x="4030579" y="902277"/>
                  <a:pt x="4030579" y="2015290"/>
                </a:cubicBezTo>
                <a:cubicBezTo>
                  <a:pt x="4030579" y="2710923"/>
                  <a:pt x="3678127" y="3324237"/>
                  <a:pt x="3142057" y="3686399"/>
                </a:cubicBezTo>
                <a:lnTo>
                  <a:pt x="3114499" y="3703141"/>
                </a:lnTo>
                <a:lnTo>
                  <a:pt x="916080" y="3703141"/>
                </a:lnTo>
                <a:lnTo>
                  <a:pt x="888522" y="3686399"/>
                </a:lnTo>
                <a:cubicBezTo>
                  <a:pt x="352452" y="3324237"/>
                  <a:pt x="0" y="2710923"/>
                  <a:pt x="0" y="2015290"/>
                </a:cubicBezTo>
                <a:cubicBezTo>
                  <a:pt x="0" y="902277"/>
                  <a:pt x="902277" y="0"/>
                  <a:pt x="2015289" y="0"/>
                </a:cubicBezTo>
                <a:close/>
              </a:path>
            </a:pathLst>
          </a:custGeom>
        </p:spPr>
      </p:pic>
      <p:sp>
        <p:nvSpPr>
          <p:cNvPr id="48" name="Arc 4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10869" y="-729072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6" descr="A close up of a calculator&#10;&#10;Description automatically generated">
            <a:extLst>
              <a:ext uri="{FF2B5EF4-FFF2-40B4-BE49-F238E27FC236}">
                <a16:creationId xmlns:a16="http://schemas.microsoft.com/office/drawing/2014/main" id="{EF80870B-81D8-45D7-B80D-4D97AD917F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63" r="5" b="5"/>
          <a:stretch/>
        </p:blipFill>
        <p:spPr>
          <a:xfrm>
            <a:off x="63058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74148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A picture containing table, toy, sitting, cake&#10;&#10;Description automatically generated">
            <a:extLst>
              <a:ext uri="{FF2B5EF4-FFF2-40B4-BE49-F238E27FC236}">
                <a16:creationId xmlns:a16="http://schemas.microsoft.com/office/drawing/2014/main" id="{42CD4429-5117-4FB2-9227-FE2C2BDF66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FA369A-C1E0-4100-BB3E-FFFD07C45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Дякую за увагу:)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526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Ціль аплікації:</vt:lpstr>
      <vt:lpstr>Типи користувачів:</vt:lpstr>
      <vt:lpstr>Проблеми які  вирішує: </vt:lpstr>
      <vt:lpstr>Основні вимоги:</vt:lpstr>
      <vt:lpstr>Недоліки програм на ринку:</vt:lpstr>
      <vt:lpstr>Дякую за увагу:)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522</cp:revision>
  <dcterms:created xsi:type="dcterms:W3CDTF">2020-09-07T18:11:44Z</dcterms:created>
  <dcterms:modified xsi:type="dcterms:W3CDTF">2020-09-07T20:32:50Z</dcterms:modified>
</cp:coreProperties>
</file>

<file path=docProps/thumbnail.jpeg>
</file>